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4" r:id="rId6"/>
    <p:sldId id="277" r:id="rId7"/>
    <p:sldId id="290" r:id="rId8"/>
    <p:sldId id="286" r:id="rId9"/>
    <p:sldId id="276" r:id="rId10"/>
    <p:sldId id="268" r:id="rId11"/>
    <p:sldId id="291" r:id="rId12"/>
    <p:sldId id="262" r:id="rId13"/>
    <p:sldId id="2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93204" autoAdjust="0"/>
  </p:normalViewPr>
  <p:slideViewPr>
    <p:cSldViewPr snapToGrid="0">
      <p:cViewPr varScale="1">
        <p:scale>
          <a:sx n="47" d="100"/>
          <a:sy n="47" d="100"/>
        </p:scale>
        <p:origin x="1022" y="43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60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3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67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2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34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3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 dirty="0"/>
              <a:t>Click to add text </a:t>
            </a:r>
          </a:p>
          <a:p>
            <a:pPr marL="685800" lvl="1" indent="-228600"/>
            <a:r>
              <a:rPr lang="en-US" dirty="0"/>
              <a:t>Second level</a:t>
            </a:r>
          </a:p>
          <a:p>
            <a:pPr marL="1143000" lvl="2" indent="-228600"/>
            <a:r>
              <a:rPr lang="en-US" dirty="0"/>
              <a:t>Third level</a:t>
            </a:r>
          </a:p>
          <a:p>
            <a:pPr marL="1600200" lvl="3" indent="-228600"/>
            <a:r>
              <a:rPr lang="en-US" dirty="0"/>
              <a:t>Fourth level</a:t>
            </a:r>
          </a:p>
          <a:p>
            <a:pPr marL="2057400" lvl="4" indent="-228600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insert table</a:t>
            </a:r>
          </a:p>
          <a:p>
            <a:endParaRPr lang="en-US" dirty="0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772" y="677918"/>
            <a:ext cx="6856292" cy="3590596"/>
          </a:xfrm>
        </p:spPr>
        <p:txBody>
          <a:bodyPr>
            <a:normAutofit/>
          </a:bodyPr>
          <a:lstStyle/>
          <a:p>
            <a:r>
              <a:rPr lang="en-US" dirty="0"/>
              <a:t>Blackstone</a:t>
            </a:r>
            <a:br>
              <a:rPr lang="en-US" dirty="0"/>
            </a:br>
            <a:r>
              <a:rPr lang="en-US" dirty="0"/>
              <a:t>Senior Tax work off program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8155" y="660400"/>
            <a:ext cx="7855454" cy="47300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8071"/>
            <a:ext cx="6597649" cy="70922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Senior &amp; Veteran Tax Work 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0" y="1750352"/>
            <a:ext cx="6597650" cy="276946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150000"/>
              </a:lnSpc>
            </a:pPr>
            <a:br>
              <a:rPr lang="en-US" dirty="0"/>
            </a:br>
            <a:br>
              <a:rPr lang="en-US" dirty="0"/>
            </a:br>
            <a:r>
              <a:rPr lang="en-US" sz="2400" cap="none" dirty="0"/>
              <a:t>The program allows senior and veterans (of any age) to receive a reduction on their RE tax obligation in return for doing work for the town.</a:t>
            </a: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C050D-BAF4-C23C-F8EC-24DEC429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398" y="136525"/>
            <a:ext cx="6343650" cy="1577975"/>
          </a:xfrm>
        </p:spPr>
        <p:txBody>
          <a:bodyPr>
            <a:normAutofit/>
          </a:bodyPr>
          <a:lstStyle/>
          <a:p>
            <a:r>
              <a:rPr lang="en-US" dirty="0"/>
              <a:t>Who is eligible ?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14157" y="1877786"/>
            <a:ext cx="7010400" cy="3574846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Blackstone residents aged 60 or over as of July 1st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Blackstone Veterans of any 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be a Blackstone resident for the past 5-years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be current on your tax and water bills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own and occupy in the property. If in a trust, must have legal obligation for the property.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370" y="250371"/>
            <a:ext cx="6805028" cy="1365317"/>
          </a:xfrm>
        </p:spPr>
        <p:txBody>
          <a:bodyPr>
            <a:normAutofit/>
          </a:bodyPr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9529" y="1909602"/>
            <a:ext cx="7251342" cy="4171967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Interested residents must fill out and application and be qualified for the program. 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program will run from Dec 1 – Nov 1 of the following year.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Participants work in different or specific depts of the town and document their time each month.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Their time is totaled at the end of the program and whatever final amount they achieve, after deductions, is reduced from their 3</a:t>
            </a:r>
            <a:r>
              <a:rPr lang="en-US" baseline="30000" dirty="0"/>
              <a:t>rd</a:t>
            </a:r>
            <a:r>
              <a:rPr lang="en-US" dirty="0"/>
              <a:t> and 4</a:t>
            </a:r>
            <a:r>
              <a:rPr lang="en-US" baseline="30000" dirty="0"/>
              <a:t>th</a:t>
            </a:r>
            <a:r>
              <a:rPr lang="en-US" dirty="0"/>
              <a:t> quarter RE tax bills.</a:t>
            </a:r>
          </a:p>
        </p:txBody>
      </p:sp>
      <p:pic>
        <p:nvPicPr>
          <p:cNvPr id="13" name="Picture Placeholder 12" descr="Low angle view of tall building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53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896111"/>
            <a:ext cx="7889768" cy="2039341"/>
          </a:xfrm>
        </p:spPr>
        <p:txBody>
          <a:bodyPr/>
          <a:lstStyle/>
          <a:p>
            <a:r>
              <a:rPr lang="en-US" dirty="0"/>
              <a:t>Application process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251268-42B4-3B45-A59B-740E2DB97A0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20439" y="1714500"/>
            <a:ext cx="8089175" cy="46418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Applications must be completed each year.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Applicant will complete W-4 and I-9 with photo identification.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Applicant’s will need to present a note from their Dr indicating they are fit to participate in the program.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Additionally, applications must complete an online training course about ethics and understanding conflicts of interest.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 CORI background check will also be performed.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492136-277B-808E-9D1B-052735920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49320" y="5961889"/>
            <a:ext cx="457200" cy="29838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7258" y="446314"/>
            <a:ext cx="8501743" cy="1134943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 &amp; 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3014" y="2054786"/>
            <a:ext cx="7282543" cy="2321272"/>
          </a:xfrm>
        </p:spPr>
        <p:txBody>
          <a:bodyPr bIns="0">
            <a:normAutofit/>
          </a:bodyPr>
          <a:lstStyle/>
          <a:p>
            <a:r>
              <a:rPr lang="en-US" sz="2400" dirty="0"/>
              <a:t>Blackstone Senior Center Director at:</a:t>
            </a:r>
          </a:p>
          <a:p>
            <a:r>
              <a:rPr lang="en-US" sz="2400" dirty="0"/>
              <a:t>BLACKSTONECOA@TOWNOFBLACKSTONE.ORG</a:t>
            </a:r>
          </a:p>
          <a:p>
            <a:r>
              <a:rPr lang="en-US" sz="2400" dirty="0"/>
              <a:t>508-883-1500 or 508-876-5134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36" y="896112"/>
            <a:ext cx="9389288" cy="1362456"/>
          </a:xfrm>
        </p:spPr>
        <p:txBody>
          <a:bodyPr/>
          <a:lstStyle/>
          <a:p>
            <a:r>
              <a:rPr lang="en-US" dirty="0"/>
              <a:t>Why is there so much paperwork 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1525" y="2590800"/>
            <a:ext cx="9825718" cy="3505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Voice modulation is a powerful tool in public speaking. It involves varying pitch, tone, and volume to convey emotion, emphasize points, and maintain interest:</a:t>
            </a:r>
          </a:p>
          <a:p>
            <a:pPr lvl="1"/>
            <a:r>
              <a:rPr lang="en-US" dirty="0"/>
              <a:t>Pitch variation​</a:t>
            </a:r>
          </a:p>
          <a:p>
            <a:pPr lvl="1"/>
            <a:r>
              <a:rPr lang="en-US" dirty="0"/>
              <a:t>Tone inflection​</a:t>
            </a:r>
          </a:p>
          <a:p>
            <a:pPr lvl="1"/>
            <a:r>
              <a:rPr lang="en-US" dirty="0"/>
              <a:t>Volume control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3F3455-E568-40C9-9F4D-8C89F4CD95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 flipV="1">
            <a:off x="13699672" y="6538912"/>
            <a:ext cx="2432957" cy="267289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1B51-19E8-1412-3155-39DDEACA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7462" y="189468"/>
            <a:ext cx="7237095" cy="126818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772" y="1828801"/>
            <a:ext cx="6449785" cy="41474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8D8EF-09F7-2BAC-3EC4-6E8F4051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51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4"/>
            <a:ext cx="7606895" cy="2029967"/>
          </a:xfrm>
        </p:spPr>
        <p:txBody>
          <a:bodyPr/>
          <a:lstStyle/>
          <a:p>
            <a:r>
              <a:rPr lang="en-US" dirty="0"/>
              <a:t>​</a:t>
            </a:r>
          </a:p>
        </p:txBody>
      </p:sp>
      <p:pic>
        <p:nvPicPr>
          <p:cNvPr id="14" name="Picture Placeholder 13" descr="Woman walking in office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5913" r="35913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674744" y="2285103"/>
            <a:ext cx="7615274" cy="297815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65614A-92F9-4391-AC3D-F3F5B0704F9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903D25-5BE2-4D9E-B7D8-BE1DCAE2DC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{0DE74E96-5A94-4E67-B722-331BD21B8235}tf33968143_win32</Template>
  <TotalTime>105</TotalTime>
  <Words>332</Words>
  <Application>Microsoft Office PowerPoint</Application>
  <PresentationFormat>Widescreen</PresentationFormat>
  <Paragraphs>46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Avenir Next LT Pro</vt:lpstr>
      <vt:lpstr>Calibri</vt:lpstr>
      <vt:lpstr>Custom</vt:lpstr>
      <vt:lpstr>Blackstone Senior Tax work off program</vt:lpstr>
      <vt:lpstr>What is the Senior &amp; Veteran Tax Work off</vt:lpstr>
      <vt:lpstr>Who is eligible ?</vt:lpstr>
      <vt:lpstr>How does it work?</vt:lpstr>
      <vt:lpstr>Application process</vt:lpstr>
      <vt:lpstr>Applications &amp;  Information</vt:lpstr>
      <vt:lpstr>Why is there so much paperwork ?</vt:lpstr>
      <vt:lpstr>PowerPoint Presentation</vt:lpstr>
      <vt:lpstr>​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Maggie Gundersen</dc:creator>
  <cp:lastModifiedBy>Maggie Gundersen</cp:lastModifiedBy>
  <cp:revision>6</cp:revision>
  <dcterms:created xsi:type="dcterms:W3CDTF">2024-12-18T02:36:46Z</dcterms:created>
  <dcterms:modified xsi:type="dcterms:W3CDTF">2024-12-25T19:29:23Z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